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notesMasterIdLst>
    <p:notesMasterId r:id="rId19"/>
  </p:notesMasterIdLst>
  <p:sldIdLst>
    <p:sldId id="256" r:id="rId2"/>
    <p:sldId id="291" r:id="rId3"/>
    <p:sldId id="290" r:id="rId4"/>
    <p:sldId id="289" r:id="rId5"/>
    <p:sldId id="288" r:id="rId6"/>
    <p:sldId id="287" r:id="rId7"/>
    <p:sldId id="286" r:id="rId8"/>
    <p:sldId id="285" r:id="rId9"/>
    <p:sldId id="284" r:id="rId10"/>
    <p:sldId id="283" r:id="rId11"/>
    <p:sldId id="282" r:id="rId12"/>
    <p:sldId id="281" r:id="rId13"/>
    <p:sldId id="279" r:id="rId14"/>
    <p:sldId id="277" r:id="rId15"/>
    <p:sldId id="292" r:id="rId16"/>
    <p:sldId id="276" r:id="rId17"/>
    <p:sldId id="27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36818D-AC44-4097-9A62-D002C6FCC09B}" type="datetimeFigureOut">
              <a:rPr lang="en-US" smtClean="0"/>
              <a:t>22-May-23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2D39F0-93E8-4EE4-8969-B9A2B3CE1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207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https://www.youtube.com/watch?v=EdcbmXv5PeM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D39F0-93E8-4EE4-8969-B9A2B3CE1EF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105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DDE6-C8BE-4D7C-B2BD-211334837A5E}" type="datetimeFigureOut">
              <a:rPr lang="en-US" smtClean="0"/>
              <a:t>22-May-23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FADBC-D272-4A5A-9754-C7509074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99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DDE6-C8BE-4D7C-B2BD-211334837A5E}" type="datetimeFigureOut">
              <a:rPr lang="en-US" smtClean="0"/>
              <a:t>22-May-23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FADBC-D272-4A5A-9754-C7509074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32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DDE6-C8BE-4D7C-B2BD-211334837A5E}" type="datetimeFigureOut">
              <a:rPr lang="en-US" smtClean="0"/>
              <a:t>22-May-23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FADBC-D272-4A5A-9754-C7509074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522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DDE6-C8BE-4D7C-B2BD-211334837A5E}" type="datetimeFigureOut">
              <a:rPr lang="en-US" smtClean="0"/>
              <a:t>22-May-23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FADBC-D272-4A5A-9754-C7509074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4273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DDE6-C8BE-4D7C-B2BD-211334837A5E}" type="datetimeFigureOut">
              <a:rPr lang="en-US" smtClean="0"/>
              <a:t>22-May-23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FADBC-D272-4A5A-9754-C7509074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2818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DDE6-C8BE-4D7C-B2BD-211334837A5E}" type="datetimeFigureOut">
              <a:rPr lang="en-US" smtClean="0"/>
              <a:t>22-May-23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FADBC-D272-4A5A-9754-C7509074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407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DDE6-C8BE-4D7C-B2BD-211334837A5E}" type="datetimeFigureOut">
              <a:rPr lang="en-US" smtClean="0"/>
              <a:t>22-May-23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FADBC-D272-4A5A-9754-C7509074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664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DDE6-C8BE-4D7C-B2BD-211334837A5E}" type="datetimeFigureOut">
              <a:rPr lang="en-US" smtClean="0"/>
              <a:t>22-May-23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FADBC-D272-4A5A-9754-C7509074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2514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DDE6-C8BE-4D7C-B2BD-211334837A5E}" type="datetimeFigureOut">
              <a:rPr lang="en-US" smtClean="0"/>
              <a:t>22-May-23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FADBC-D272-4A5A-9754-C7509074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61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DDE6-C8BE-4D7C-B2BD-211334837A5E}" type="datetimeFigureOut">
              <a:rPr lang="en-US" smtClean="0"/>
              <a:t>22-May-23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25AFADBC-D272-4A5A-9754-C7509074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946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DDE6-C8BE-4D7C-B2BD-211334837A5E}" type="datetimeFigureOut">
              <a:rPr lang="en-US" smtClean="0"/>
              <a:t>22-May-23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FADBC-D272-4A5A-9754-C7509074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513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DDE6-C8BE-4D7C-B2BD-211334837A5E}" type="datetimeFigureOut">
              <a:rPr lang="en-US" smtClean="0"/>
              <a:t>22-May-23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FADBC-D272-4A5A-9754-C7509074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968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DDE6-C8BE-4D7C-B2BD-211334837A5E}" type="datetimeFigureOut">
              <a:rPr lang="en-US" smtClean="0"/>
              <a:t>22-May-23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FADBC-D272-4A5A-9754-C7509074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514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DDE6-C8BE-4D7C-B2BD-211334837A5E}" type="datetimeFigureOut">
              <a:rPr lang="en-US" smtClean="0"/>
              <a:t>22-May-23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FADBC-D272-4A5A-9754-C7509074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586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DDE6-C8BE-4D7C-B2BD-211334837A5E}" type="datetimeFigureOut">
              <a:rPr lang="en-US" smtClean="0"/>
              <a:t>22-May-23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FADBC-D272-4A5A-9754-C7509074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55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DDE6-C8BE-4D7C-B2BD-211334837A5E}" type="datetimeFigureOut">
              <a:rPr lang="en-US" smtClean="0"/>
              <a:t>22-May-23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FADBC-D272-4A5A-9754-C7509074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026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DDE6-C8BE-4D7C-B2BD-211334837A5E}" type="datetimeFigureOut">
              <a:rPr lang="en-US" smtClean="0"/>
              <a:t>22-May-23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FADBC-D272-4A5A-9754-C7509074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13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80BDDE6-C8BE-4D7C-B2BD-211334837A5E}" type="datetimeFigureOut">
              <a:rPr lang="en-US" smtClean="0"/>
              <a:t>22-May-23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5AFADBC-D272-4A5A-9754-C7509074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523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-One/Simple_AIaaS" TargetMode="External"/><Relationship Id="rId2" Type="http://schemas.openxmlformats.org/officeDocument/2006/relationships/hyperlink" Target="mailto:Heydar.mahmoodi75@gmail.com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/societycleaner/simple_ai_as_a_service/tags" TargetMode="External"/><Relationship Id="rId2" Type="http://schemas.openxmlformats.org/officeDocument/2006/relationships/hyperlink" Target="https://github.com/SC-One/Simple_AIaa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10D959E-BB62-66F8-C60C-A8F94E6BC6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04407" y="812801"/>
            <a:ext cx="8574622" cy="2616199"/>
          </a:xfrm>
        </p:spPr>
        <p:txBody>
          <a:bodyPr>
            <a:normAutofit fontScale="90000"/>
          </a:bodyPr>
          <a:lstStyle/>
          <a:p>
            <a:r>
              <a:rPr lang="en-US" sz="16600" b="0" i="0" dirty="0" err="1">
                <a:solidFill>
                  <a:srgbClr val="202124"/>
                </a:solidFill>
                <a:effectLst/>
                <a:latin typeface="Google Sans"/>
              </a:rPr>
              <a:t>AIaaS</a:t>
            </a:r>
            <a:endParaRPr lang="en-US" sz="72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9F809DE-A9D0-C1DE-DABF-6191048D17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09963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b="0" i="0" dirty="0">
                <a:solidFill>
                  <a:srgbClr val="FF0000"/>
                </a:solidFill>
                <a:effectLst/>
                <a:latin typeface="Google Sans"/>
              </a:rPr>
              <a:t>Artificial Intelligence as a Service</a:t>
            </a:r>
          </a:p>
          <a:p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[Empowering Businesses with Artificial Intelligence]</a:t>
            </a:r>
            <a:endParaRPr lang="en-US" sz="2800" dirty="0">
              <a:solidFill>
                <a:srgbClr val="FF0000"/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478353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543004D-1524-6673-D1E0-951AFFC01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88650"/>
            <a:ext cx="10018713" cy="1240655"/>
          </a:xfrm>
        </p:spPr>
        <p:txBody>
          <a:bodyPr>
            <a:normAutofit/>
          </a:bodyPr>
          <a:lstStyle/>
          <a:p>
            <a:r>
              <a:rPr lang="en-US" sz="4400" dirty="0"/>
              <a:t>Real-world examples of </a:t>
            </a:r>
            <a:r>
              <a:rPr lang="en-US" sz="4400" dirty="0" err="1"/>
              <a:t>AIaaS</a:t>
            </a:r>
            <a:endParaRPr lang="en-US"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1E1EC-8215-C0F4-6519-CE08BC46477E}"/>
              </a:ext>
            </a:extLst>
          </p:cNvPr>
          <p:cNvSpPr txBox="1"/>
          <p:nvPr/>
        </p:nvSpPr>
        <p:spPr>
          <a:xfrm>
            <a:off x="1726357" y="1517005"/>
            <a:ext cx="9534617" cy="3398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Bots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Logistics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Language Translation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Assistance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Agents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Converters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Image improvers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etc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1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543004D-1524-6673-D1E0-951AFFC01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88650"/>
            <a:ext cx="10018713" cy="1240655"/>
          </a:xfrm>
        </p:spPr>
        <p:txBody>
          <a:bodyPr>
            <a:normAutofit/>
          </a:bodyPr>
          <a:lstStyle/>
          <a:p>
            <a:r>
              <a:rPr lang="en-US" sz="4400" dirty="0"/>
              <a:t>The future of </a:t>
            </a:r>
            <a:r>
              <a:rPr lang="en-US" sz="4400" dirty="0" err="1"/>
              <a:t>AIaaS</a:t>
            </a:r>
            <a:endParaRPr lang="en-US"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1E1EC-8215-C0F4-6519-CE08BC46477E}"/>
              </a:ext>
            </a:extLst>
          </p:cNvPr>
          <p:cNvSpPr txBox="1"/>
          <p:nvPr/>
        </p:nvSpPr>
        <p:spPr>
          <a:xfrm>
            <a:off x="1726357" y="1517005"/>
            <a:ext cx="9534617" cy="1270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Increasing adoption in different industries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Emergence of new AI technologies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Advancements in natural language processing and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510283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543004D-1524-6673-D1E0-951AFFC01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88650"/>
            <a:ext cx="10018713" cy="1240655"/>
          </a:xfrm>
        </p:spPr>
        <p:txBody>
          <a:bodyPr>
            <a:normAutofit/>
          </a:bodyPr>
          <a:lstStyle/>
          <a:p>
            <a:r>
              <a:rPr lang="en-US" sz="4400" dirty="0"/>
              <a:t>Use cases of </a:t>
            </a:r>
            <a:r>
              <a:rPr lang="en-US" sz="4400" dirty="0" err="1"/>
              <a:t>AIaaS</a:t>
            </a:r>
            <a:endParaRPr lang="en-US"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1E1EC-8215-C0F4-6519-CE08BC46477E}"/>
              </a:ext>
            </a:extLst>
          </p:cNvPr>
          <p:cNvSpPr txBox="1"/>
          <p:nvPr/>
        </p:nvSpPr>
        <p:spPr>
          <a:xfrm>
            <a:off x="1726357" y="1517005"/>
            <a:ext cx="9534617" cy="2566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Healthcare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Retail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Manufacturing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Finance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Transportation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etc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AI Use Cases &amp; Applications Across Major industries">
            <a:extLst>
              <a:ext uri="{FF2B5EF4-FFF2-40B4-BE49-F238E27FC236}">
                <a16:creationId xmlns:a16="http://schemas.microsoft.com/office/drawing/2014/main" id="{119F486E-09E3-7F6C-59CA-E40A12BB6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235" y="1429305"/>
            <a:ext cx="5354455" cy="528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332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543004D-1524-6673-D1E0-951AFFC01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88650"/>
            <a:ext cx="10018713" cy="1240655"/>
          </a:xfrm>
        </p:spPr>
        <p:txBody>
          <a:bodyPr>
            <a:normAutofit/>
          </a:bodyPr>
          <a:lstStyle/>
          <a:p>
            <a:r>
              <a:rPr lang="en-US" sz="4400" dirty="0"/>
              <a:t>Success stories of </a:t>
            </a:r>
            <a:r>
              <a:rPr lang="en-US" sz="4400" dirty="0" err="1"/>
              <a:t>AIaaS</a:t>
            </a:r>
            <a:endParaRPr lang="en-US"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1E1EC-8215-C0F4-6519-CE08BC46477E}"/>
              </a:ext>
            </a:extLst>
          </p:cNvPr>
          <p:cNvSpPr txBox="1"/>
          <p:nvPr/>
        </p:nvSpPr>
        <p:spPr>
          <a:xfrm>
            <a:off x="1726357" y="1517005"/>
            <a:ext cx="9534617" cy="4294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Netflix recommendation engine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analyze user data</a:t>
            </a:r>
            <a:endParaRPr lang="en-US" sz="2000" b="0" i="0" kern="100" dirty="0">
              <a:solidFill>
                <a:srgbClr val="374151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providing relevant recommendations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PayPal fraud detection system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analyzes patterns, user behavior, and transaction data</a:t>
            </a:r>
            <a:endParaRPr lang="en-US" sz="2000" b="0" i="0" kern="100" dirty="0">
              <a:solidFill>
                <a:srgbClr val="374151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fraudulent activities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Coca-Cola personalized marketing campaigns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b="0" i="0" dirty="0">
                <a:solidFill>
                  <a:srgbClr val="374151"/>
                </a:solidFill>
                <a:effectLst/>
                <a:latin typeface="Söhne"/>
              </a:rPr>
              <a:t>analyze consumer data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strengthens brand connections and fosters customer loyalty</a:t>
            </a:r>
            <a:endParaRPr lang="it-IT" sz="20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99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543004D-1524-6673-D1E0-951AFFC01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88650"/>
            <a:ext cx="10018713" cy="1240655"/>
          </a:xfrm>
        </p:spPr>
        <p:txBody>
          <a:bodyPr>
            <a:normAutofit/>
          </a:bodyPr>
          <a:lstStyle/>
          <a:p>
            <a:r>
              <a:rPr lang="en-US" sz="4400" dirty="0"/>
              <a:t>Risk of not adopting </a:t>
            </a:r>
            <a:r>
              <a:rPr lang="en-US" sz="4400" dirty="0" err="1"/>
              <a:t>AIaaS</a:t>
            </a:r>
            <a:endParaRPr lang="en-US"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1E1EC-8215-C0F4-6519-CE08BC46477E}"/>
              </a:ext>
            </a:extLst>
          </p:cNvPr>
          <p:cNvSpPr txBox="1"/>
          <p:nvPr/>
        </p:nvSpPr>
        <p:spPr>
          <a:xfrm>
            <a:off x="1726357" y="1517005"/>
            <a:ext cx="9534617" cy="1270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Falling behind in the competition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Losing market share to AI-driven companies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Inability to keep up with customer expectations</a:t>
            </a:r>
          </a:p>
        </p:txBody>
      </p:sp>
    </p:spTree>
    <p:extLst>
      <p:ext uri="{BB962C8B-B14F-4D97-AF65-F5344CB8AC3E}">
        <p14:creationId xmlns:p14="http://schemas.microsoft.com/office/powerpoint/2010/main" val="2195524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ctionable_Intelligence_as_a_Service_AIaaS__EdcbmXv5PeM_136">
            <a:hlinkClick r:id="" action="ppaction://media"/>
            <a:extLst>
              <a:ext uri="{FF2B5EF4-FFF2-40B4-BE49-F238E27FC236}">
                <a16:creationId xmlns:a16="http://schemas.microsoft.com/office/drawing/2014/main" id="{95CF2599-3142-2081-3F79-1C1D5D3E57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6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FACD5C6-BD91-606A-CBDF-55DA497F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88650"/>
            <a:ext cx="10018713" cy="1240655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949E97-5535-D788-16CC-2DF67ECED222}"/>
              </a:ext>
            </a:extLst>
          </p:cNvPr>
          <p:cNvSpPr txBox="1"/>
          <p:nvPr/>
        </p:nvSpPr>
        <p:spPr>
          <a:xfrm>
            <a:off x="1726357" y="1517005"/>
            <a:ext cx="9534617" cy="2267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Recap of the key points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Encouragement to consider </a:t>
            </a:r>
            <a:r>
              <a:rPr lang="en-US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AIaaS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for business operations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- Contact information for further inquiries:</a:t>
            </a:r>
            <a:b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	- </a:t>
            </a: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Heydar.mahmoodi75@gmail.com</a:t>
            </a:r>
            <a:endParaRPr lang="en-US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- also you can download slides from presentation </a:t>
            </a:r>
            <a:r>
              <a:rPr lang="en-US" b="1" kern="1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dir</a:t>
            </a: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	- </a:t>
            </a: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https://github.com/SC-One/Simple_AIaaS</a:t>
            </a: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4516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AC5DB-7119-28A0-C46B-A1C8FD82D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88650"/>
            <a:ext cx="10018713" cy="1240655"/>
          </a:xfrm>
        </p:spPr>
        <p:txBody>
          <a:bodyPr/>
          <a:lstStyle/>
          <a:p>
            <a:r>
              <a:rPr lang="en-US" dirty="0"/>
              <a:t>Real training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873D42-15CF-2E53-DBE9-D440F6619476}"/>
              </a:ext>
            </a:extLst>
          </p:cNvPr>
          <p:cNvSpPr txBox="1"/>
          <p:nvPr/>
        </p:nvSpPr>
        <p:spPr>
          <a:xfrm>
            <a:off x="1726357" y="1517005"/>
            <a:ext cx="9534617" cy="4960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project: 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https://github.com/SC-One/Simple_AIaaS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- </a:t>
            </a:r>
            <a:r>
              <a:rPr lang="en-US" b="1" kern="1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gRPC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is used for exposing APIs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Server is using: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	-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darknet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that based on C language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	- </a:t>
            </a: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	- </a:t>
            </a: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C++ 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(whole of application)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	- pretrained Yolo3 weights that </a:t>
            </a: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detecting object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- </a:t>
            </a: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docker file is also provided to run the server (in git repo)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- also Docker image is build for Linux/AMD64 in </a:t>
            </a:r>
            <a:r>
              <a:rPr lang="en-US" sz="2000" kern="1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dockerhub</a:t>
            </a: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is available: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	 </a:t>
            </a: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https://hub.docker.com/r/societycleaner/simple_ai_as_a_service/tags</a:t>
            </a:r>
            <a:endParaRPr lang="en-US" sz="20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</a:t>
            </a: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Talking about challenges(in this project).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0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696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543004D-1524-6673-D1E0-951AFFC01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88650"/>
            <a:ext cx="10018713" cy="1240655"/>
          </a:xfrm>
        </p:spPr>
        <p:txBody>
          <a:bodyPr>
            <a:normAutofit/>
          </a:bodyPr>
          <a:lstStyle/>
          <a:p>
            <a:r>
              <a:rPr lang="en-US" sz="4400" dirty="0"/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1E1EC-8215-C0F4-6519-CE08BC46477E}"/>
              </a:ext>
            </a:extLst>
          </p:cNvPr>
          <p:cNvSpPr txBox="1"/>
          <p:nvPr/>
        </p:nvSpPr>
        <p:spPr>
          <a:xfrm>
            <a:off x="1726357" y="1517005"/>
            <a:ext cx="9534617" cy="838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Definition of Service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Definition of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AIaaS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17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543004D-1524-6673-D1E0-951AFFC01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88650"/>
            <a:ext cx="10018713" cy="1240655"/>
          </a:xfrm>
        </p:spPr>
        <p:txBody>
          <a:bodyPr>
            <a:normAutofit/>
          </a:bodyPr>
          <a:lstStyle/>
          <a:p>
            <a:r>
              <a:rPr lang="en-US" sz="4400" dirty="0"/>
              <a:t>Types of </a:t>
            </a:r>
            <a:r>
              <a:rPr lang="en-US" sz="4400" dirty="0" err="1"/>
              <a:t>AIaaS</a:t>
            </a:r>
            <a:r>
              <a:rPr lang="en-US" sz="4400" dirty="0"/>
              <a:t> offerings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1E1EC-8215-C0F4-6519-CE08BC46477E}"/>
              </a:ext>
            </a:extLst>
          </p:cNvPr>
          <p:cNvSpPr txBox="1"/>
          <p:nvPr/>
        </p:nvSpPr>
        <p:spPr>
          <a:xfrm>
            <a:off x="1726357" y="1517005"/>
            <a:ext cx="9534617" cy="2134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Natural language processing (NLP)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Image recognition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Predictive analytics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Speech-to-text , …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Translation services</a:t>
            </a:r>
          </a:p>
        </p:txBody>
      </p:sp>
    </p:spTree>
    <p:extLst>
      <p:ext uri="{BB962C8B-B14F-4D97-AF65-F5344CB8AC3E}">
        <p14:creationId xmlns:p14="http://schemas.microsoft.com/office/powerpoint/2010/main" val="2542662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543004D-1524-6673-D1E0-951AFFC01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88650"/>
            <a:ext cx="10018713" cy="1240655"/>
          </a:xfrm>
        </p:spPr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AIaaS</a:t>
            </a:r>
            <a:r>
              <a:rPr lang="en-US" dirty="0"/>
              <a:t> works with Clients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1E1EC-8215-C0F4-6519-CE08BC46477E}"/>
              </a:ext>
            </a:extLst>
          </p:cNvPr>
          <p:cNvSpPr txBox="1"/>
          <p:nvPr/>
        </p:nvSpPr>
        <p:spPr>
          <a:xfrm>
            <a:off x="1726357" y="1517005"/>
            <a:ext cx="9534617" cy="2769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API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RestFull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API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RPC (</a:t>
            </a:r>
            <a:r>
              <a:rPr lang="en-US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e.g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gRPC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etc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SDK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Specific Programming language(</a:t>
            </a: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python,c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++,…)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Rest , …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237FB90-2CB8-297B-5003-CA58A92D6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8000" y="4373989"/>
            <a:ext cx="6096000" cy="22193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13E8A8-FD82-9C85-3441-0667B76F9245}"/>
              </a:ext>
            </a:extLst>
          </p:cNvPr>
          <p:cNvSpPr txBox="1"/>
          <p:nvPr/>
        </p:nvSpPr>
        <p:spPr>
          <a:xfrm>
            <a:off x="3299534" y="6527125"/>
            <a:ext cx="5592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Ref: https://www.codecademy.com/article/what-is-rest</a:t>
            </a:r>
          </a:p>
        </p:txBody>
      </p:sp>
    </p:spTree>
    <p:extLst>
      <p:ext uri="{BB962C8B-B14F-4D97-AF65-F5344CB8AC3E}">
        <p14:creationId xmlns:p14="http://schemas.microsoft.com/office/powerpoint/2010/main" val="4275378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543004D-1524-6673-D1E0-951AFFC01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88650"/>
            <a:ext cx="10018713" cy="1240655"/>
          </a:xfrm>
        </p:spPr>
        <p:txBody>
          <a:bodyPr>
            <a:normAutofit/>
          </a:bodyPr>
          <a:lstStyle/>
          <a:p>
            <a:r>
              <a:rPr lang="en-US" sz="4400" dirty="0"/>
              <a:t>Examples of </a:t>
            </a:r>
            <a:r>
              <a:rPr lang="en-US" sz="4400" dirty="0" err="1"/>
              <a:t>AIaaS</a:t>
            </a:r>
            <a:r>
              <a:rPr lang="en-US" sz="4400" dirty="0"/>
              <a:t> providers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1E1EC-8215-C0F4-6519-CE08BC46477E}"/>
              </a:ext>
            </a:extLst>
          </p:cNvPr>
          <p:cNvSpPr txBox="1"/>
          <p:nvPr/>
        </p:nvSpPr>
        <p:spPr>
          <a:xfrm>
            <a:off x="1726357" y="1517005"/>
            <a:ext cx="9534617" cy="1702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Amazon Web Services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Google Cloud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Microsoft Azure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IBM Watson</a:t>
            </a:r>
          </a:p>
        </p:txBody>
      </p:sp>
    </p:spTree>
    <p:extLst>
      <p:ext uri="{BB962C8B-B14F-4D97-AF65-F5344CB8AC3E}">
        <p14:creationId xmlns:p14="http://schemas.microsoft.com/office/powerpoint/2010/main" val="78233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543004D-1524-6673-D1E0-951AFFC01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88650"/>
            <a:ext cx="10018713" cy="1240655"/>
          </a:xfrm>
        </p:spPr>
        <p:txBody>
          <a:bodyPr>
            <a:normAutofit/>
          </a:bodyPr>
          <a:lstStyle/>
          <a:p>
            <a:r>
              <a:rPr lang="en-US" sz="4400" dirty="0"/>
              <a:t>Advantages of using </a:t>
            </a:r>
            <a:r>
              <a:rPr lang="en-US" sz="4400" dirty="0" err="1"/>
              <a:t>AIaaS</a:t>
            </a:r>
            <a:r>
              <a:rPr lang="en-US" sz="4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1E1EC-8215-C0F4-6519-CE08BC46477E}"/>
              </a:ext>
            </a:extLst>
          </p:cNvPr>
          <p:cNvSpPr txBox="1"/>
          <p:nvPr/>
        </p:nvSpPr>
        <p:spPr>
          <a:xfrm>
            <a:off x="1726357" y="1517005"/>
            <a:ext cx="9534617" cy="2998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Scalability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Flexibility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Cost-effectiveness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Faster time-to-market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Access to advanced AI technologies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Speed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Usability</a:t>
            </a:r>
          </a:p>
        </p:txBody>
      </p:sp>
    </p:spTree>
    <p:extLst>
      <p:ext uri="{BB962C8B-B14F-4D97-AF65-F5344CB8AC3E}">
        <p14:creationId xmlns:p14="http://schemas.microsoft.com/office/powerpoint/2010/main" val="3517615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543004D-1524-6673-D1E0-951AFFC01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88650"/>
            <a:ext cx="10018713" cy="1240655"/>
          </a:xfrm>
        </p:spPr>
        <p:txBody>
          <a:bodyPr>
            <a:normAutofit/>
          </a:bodyPr>
          <a:lstStyle/>
          <a:p>
            <a:r>
              <a:rPr lang="en-US" sz="4400" dirty="0"/>
              <a:t>Challenges of using Providers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1E1EC-8215-C0F4-6519-CE08BC46477E}"/>
              </a:ext>
            </a:extLst>
          </p:cNvPr>
          <p:cNvSpPr txBox="1"/>
          <p:nvPr/>
        </p:nvSpPr>
        <p:spPr>
          <a:xfrm>
            <a:off x="1726357" y="1517005"/>
            <a:ext cx="9534617" cy="1702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privacy and security concerns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Integration with existing systems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Compatibility issues with legacy software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Dependence on third-party providers</a:t>
            </a:r>
          </a:p>
        </p:txBody>
      </p:sp>
      <p:pic>
        <p:nvPicPr>
          <p:cNvPr id="2" name="Picture 2" descr="Danger - Simple English Wikipedia, the free encyclopedia">
            <a:extLst>
              <a:ext uri="{FF2B5EF4-FFF2-40B4-BE49-F238E27FC236}">
                <a16:creationId xmlns:a16="http://schemas.microsoft.com/office/drawing/2014/main" id="{75D10DED-8D14-C6E2-CD7A-14A21F5FD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481" y="3239272"/>
            <a:ext cx="3248367" cy="284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191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543004D-1524-6673-D1E0-951AFFC01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88650"/>
            <a:ext cx="10018713" cy="1240655"/>
          </a:xfrm>
        </p:spPr>
        <p:txBody>
          <a:bodyPr>
            <a:normAutofit/>
          </a:bodyPr>
          <a:lstStyle/>
          <a:p>
            <a:r>
              <a:rPr lang="en-US" dirty="0" err="1"/>
              <a:t>ShowCase</a:t>
            </a:r>
            <a:endParaRPr lang="en-US" dirty="0"/>
          </a:p>
        </p:txBody>
      </p:sp>
      <p:pic>
        <p:nvPicPr>
          <p:cNvPr id="2" name="Picture 2" descr="Cloud computing - Wikipedia">
            <a:extLst>
              <a:ext uri="{FF2B5EF4-FFF2-40B4-BE49-F238E27FC236}">
                <a16:creationId xmlns:a16="http://schemas.microsoft.com/office/drawing/2014/main" id="{7267797A-B5DF-5FAA-3D27-0A4A97352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924" y="1089779"/>
            <a:ext cx="6159484" cy="557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C63A05-C1D5-7514-05CC-6E12E678BF84}"/>
              </a:ext>
            </a:extLst>
          </p:cNvPr>
          <p:cNvSpPr txBox="1"/>
          <p:nvPr/>
        </p:nvSpPr>
        <p:spPr>
          <a:xfrm>
            <a:off x="3572913" y="6035907"/>
            <a:ext cx="5841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Ref: https://en.wikipedia.org/wiki/Cloud_computing</a:t>
            </a:r>
          </a:p>
        </p:txBody>
      </p:sp>
    </p:spTree>
    <p:extLst>
      <p:ext uri="{BB962C8B-B14F-4D97-AF65-F5344CB8AC3E}">
        <p14:creationId xmlns:p14="http://schemas.microsoft.com/office/powerpoint/2010/main" val="262423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543004D-1524-6673-D1E0-951AFFC01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88650"/>
            <a:ext cx="10018713" cy="1240655"/>
          </a:xfrm>
        </p:spPr>
        <p:txBody>
          <a:bodyPr>
            <a:normAutofit/>
          </a:bodyPr>
          <a:lstStyle/>
          <a:p>
            <a:r>
              <a:rPr lang="en-US" sz="4400" dirty="0"/>
              <a:t>Ethical considerations of </a:t>
            </a:r>
            <a:r>
              <a:rPr lang="en-US" sz="4400" dirty="0" err="1"/>
              <a:t>AIaaS</a:t>
            </a:r>
            <a:endParaRPr lang="en-US"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1E1EC-8215-C0F4-6519-CE08BC46477E}"/>
              </a:ext>
            </a:extLst>
          </p:cNvPr>
          <p:cNvSpPr txBox="1"/>
          <p:nvPr/>
        </p:nvSpPr>
        <p:spPr>
          <a:xfrm>
            <a:off x="1726357" y="1517005"/>
            <a:ext cx="9534617" cy="1270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Algorithmic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Third-Party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Transparency and interpretability of AI models</a:t>
            </a:r>
          </a:p>
        </p:txBody>
      </p:sp>
    </p:spTree>
    <p:extLst>
      <p:ext uri="{BB962C8B-B14F-4D97-AF65-F5344CB8AC3E}">
        <p14:creationId xmlns:p14="http://schemas.microsoft.com/office/powerpoint/2010/main" val="33332751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826</TotalTime>
  <Words>481</Words>
  <Application>Microsoft Office PowerPoint</Application>
  <PresentationFormat>Widescreen</PresentationFormat>
  <Paragraphs>99</Paragraphs>
  <Slides>17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Corbel</vt:lpstr>
      <vt:lpstr>Courier New</vt:lpstr>
      <vt:lpstr>Google Sans</vt:lpstr>
      <vt:lpstr>Söhne</vt:lpstr>
      <vt:lpstr>Parallax</vt:lpstr>
      <vt:lpstr>AIaaS</vt:lpstr>
      <vt:lpstr>Introduction</vt:lpstr>
      <vt:lpstr>Types of AIaaS offerings</vt:lpstr>
      <vt:lpstr>How AIaaS works with Clients</vt:lpstr>
      <vt:lpstr>Examples of AIaaS providers </vt:lpstr>
      <vt:lpstr>Advantages of using AIaaS </vt:lpstr>
      <vt:lpstr>Challenges of using Providers</vt:lpstr>
      <vt:lpstr>ShowCase</vt:lpstr>
      <vt:lpstr>Ethical considerations of AIaaS</vt:lpstr>
      <vt:lpstr>Real-world examples of AIaaS</vt:lpstr>
      <vt:lpstr>The future of AIaaS</vt:lpstr>
      <vt:lpstr>Use cases of AIaaS</vt:lpstr>
      <vt:lpstr>Success stories of AIaaS</vt:lpstr>
      <vt:lpstr>Risk of not adopting AIaaS</vt:lpstr>
      <vt:lpstr>PowerPoint Presentation</vt:lpstr>
      <vt:lpstr>Conclusion</vt:lpstr>
      <vt:lpstr>Real training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AIaaS</dc:title>
  <dc:creator>SC</dc:creator>
  <cp:lastModifiedBy>SC</cp:lastModifiedBy>
  <cp:revision>160</cp:revision>
  <dcterms:created xsi:type="dcterms:W3CDTF">2023-05-09T23:38:47Z</dcterms:created>
  <dcterms:modified xsi:type="dcterms:W3CDTF">2023-05-22T12:27:48Z</dcterms:modified>
</cp:coreProperties>
</file>